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82" r:id="rId5"/>
  </p:sldIdLst>
  <p:sldSz cx="12192000" cy="6858000"/>
  <p:notesSz cx="6858000" cy="9144000"/>
  <p:embeddedFontLst>
    <p:embeddedFont>
      <p:font typeface="Avenir Next LT Pro" panose="020B0504020202020204" pitchFamily="34" charset="0"/>
      <p:regular r:id="rId8"/>
      <p:bold r:id="rId9"/>
      <p:italic r:id="rId10"/>
      <p:bold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Speak Pro" panose="020B0504020101020102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9" autoAdjust="0"/>
  </p:normalViewPr>
  <p:slideViewPr>
    <p:cSldViewPr snapToGrid="0">
      <p:cViewPr varScale="1">
        <p:scale>
          <a:sx n="80" d="100"/>
          <a:sy n="80" d="100"/>
        </p:scale>
        <p:origin x="82" y="48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Sheet1!$A$2:$A$9</c:f>
              <c:strCache>
                <c:ptCount val="8"/>
                <c:pt idx="6">
                  <c:v>Week</c:v>
                </c:pt>
                <c:pt idx="7">
                  <c:v>Hour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27</c:v>
                </c:pt>
                <c:pt idx="1">
                  <c:v>17</c:v>
                </c:pt>
                <c:pt idx="2">
                  <c:v>1</c:v>
                </c:pt>
                <c:pt idx="3">
                  <c:v>9</c:v>
                </c:pt>
                <c:pt idx="4">
                  <c:v>4</c:v>
                </c:pt>
                <c:pt idx="5">
                  <c:v>4</c:v>
                </c:pt>
                <c:pt idx="6">
                  <c:v>3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8D-4339-8E65-B07836637E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10/3/2023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10/3/2023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10/3/2023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10/3/2023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10/3/2023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10/3/2023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1DAE5C6-7B3E-9D19-BDAB-E73C129854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162799" y="1123950"/>
            <a:ext cx="4467225" cy="60388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data is required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Approximately 50% accuracy with the current set of data and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that were created. To test this model for production, we need larger samples.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is important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was an important feature in the model, but category was not. Are there more features about the products that we can use to include in the model?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on IoT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was also significant within the model, with more IoT data across a larger period, we believe the accuracy of this model will increase. It also opens the potential to use open-source data, such as weather.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FAE6B44-D3AC-A848-AEC9-678DF6C2E698}"/>
              </a:ext>
            </a:extLst>
          </p:cNvPr>
          <p:cNvSpPr>
            <a:spLocks noGrp="1"/>
          </p:cNvSpPr>
          <p:nvPr/>
        </p:nvSpPr>
        <p:spPr>
          <a:xfrm>
            <a:off x="746643" y="1200687"/>
            <a:ext cx="5701782" cy="907943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>
                  <a:glow rad="139700">
                    <a:schemeClr val="accent3">
                      <a:lumMod val="50000"/>
                      <a:alpha val="2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effectLst>
                  <a:glow rad="101600">
                    <a:schemeClr val="accent3">
                      <a:lumMod val="50000"/>
                      <a:alpha val="20000"/>
                    </a:schemeClr>
                  </a:glow>
                </a:effectLst>
              </a:rPr>
              <a:t>Relative importance of features</a:t>
            </a:r>
            <a:br>
              <a:rPr lang="en-US" sz="3500" dirty="0">
                <a:effectLst>
                  <a:glow rad="101600">
                    <a:schemeClr val="accent3">
                      <a:lumMod val="50000"/>
                      <a:alpha val="20000"/>
                    </a:schemeClr>
                  </a:glow>
                </a:effectLst>
              </a:rPr>
            </a:br>
            <a:r>
              <a:rPr lang="en-US" sz="2500" dirty="0">
                <a:effectLst>
                  <a:glow rad="101600">
                    <a:schemeClr val="accent3">
                      <a:lumMod val="50000"/>
                      <a:alpha val="20000"/>
                    </a:schemeClr>
                  </a:glow>
                </a:effectLst>
              </a:rPr>
              <a:t>When predicting estimated stock percentage</a:t>
            </a:r>
          </a:p>
        </p:txBody>
      </p:sp>
      <p:graphicFrame>
        <p:nvGraphicFramePr>
          <p:cNvPr id="33" name="Content Placeholder 32">
            <a:extLst>
              <a:ext uri="{FF2B5EF4-FFF2-40B4-BE49-F238E27FC236}">
                <a16:creationId xmlns:a16="http://schemas.microsoft.com/office/drawing/2014/main" id="{18D059FE-8587-BD60-EA49-BE54BC29380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50017084"/>
              </p:ext>
            </p:extLst>
          </p:nvPr>
        </p:nvGraphicFramePr>
        <p:xfrm>
          <a:off x="252414" y="3362325"/>
          <a:ext cx="5062536" cy="2647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32</TotalTime>
  <Words>120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Times New Roman</vt:lpstr>
      <vt:lpstr>Arial</vt:lpstr>
      <vt:lpstr>Avenir Next LT Pro</vt:lpstr>
      <vt:lpstr>Calibri</vt:lpstr>
      <vt:lpstr>Speak Pro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Shaghayegh Haghbin</dc:creator>
  <cp:lastModifiedBy>Shaghayegh Haghbin</cp:lastModifiedBy>
  <cp:revision>1</cp:revision>
  <dcterms:created xsi:type="dcterms:W3CDTF">2023-10-03T09:30:12Z</dcterms:created>
  <dcterms:modified xsi:type="dcterms:W3CDTF">2023-10-03T10:03:07Z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